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A4956-487D-15F0-F87E-7AC29682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A2452-B999-FA83-6629-2D605773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DD9E-FADA-44C9-8E77-7EC3B331BC6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2B964-3A3E-D987-B4AB-F455BD6C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7554E6-6DFE-7ED5-C6BE-A6D34AE8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39316-C1F2-40D8-96A3-1F12FA135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2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360C69-E9F8-637B-34DC-E0247AA7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A2CF7-7427-9FEF-1D85-75861FE2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6D1E2-750E-C02B-1CBC-380934629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8DD9E-FADA-44C9-8E77-7EC3B331BC6A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F9E0-2D2E-2DF8-A14E-881990E3B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16DB4-DD1B-937E-357C-96E24D101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39316-C1F2-40D8-96A3-1F12FA135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39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A0018B-711A-CF61-EFE9-77D62CC6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6DA4C-7CDB-3E11-0D68-EE759A6CD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590DC2-7875-7480-8187-F8C58082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15960-7E6A-CB85-2B7D-BC765BD0BA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7C219A-0748-96D0-D8DB-7C1CE6CA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0F08C-A6C9-1AA7-C143-23C8723D4A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2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DE945D-D8F1-65AB-D250-DC6873F5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ADC00-D1B8-7B87-8F45-6E209DE76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8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F647FD-0EA7-8589-940A-BE3868D2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3EAD1-3E85-B48E-00D0-46EFEBD754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8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7D4460-611B-3276-7F11-804B9559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A2767-F893-D602-6AFC-8014821CDA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4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400D62-06BD-0916-14EC-039BF922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C7351-DF25-35B8-9AF4-7F1CB4338F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154D00-D37D-C31B-9998-B47A9082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F8683-2F9B-16BE-FDE2-4851EE1BC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3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8EE5B0-965E-DB42-4F98-FB5CD95C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19F91-5CC9-1E07-4326-0E78452F59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9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51A6D3-6E57-468A-5E07-BFF7BF10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50296-77D8-81CA-FA6F-2E53CDEE6C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6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E01475-5473-E4EC-6D7A-6F296792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BCDAC-8294-56DC-CFC2-3F2C7046A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5A7F4E-28F8-496B-DF9E-E765F4B6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2EC94C-B37B-E3BC-4E46-2F1876917A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F9AC4A-AFC0-65D8-06E4-BC9B5FA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13813-33AF-F122-C0E0-AF546A5A6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DEA153-4B63-A188-9F88-5B2AE80D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F10E53-0827-70E9-4C84-06339AFEA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4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43B8F5-D2EA-7DCE-FAC5-76AAEECA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D1133-BAAF-F86B-F5BB-2FC390EAC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2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35ADD4-49B7-1BEF-0DEC-D4FE7339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DB0BA-19D7-AB8C-1E03-6724A3145C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56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CD718F-CEFE-14CE-F5F0-BA280095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76BB4-9272-8344-4496-55963738AA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8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F6DD69-7F6A-A78F-3FAB-F80C805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16E263-5E25-2D87-B153-29551B2E40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4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603D34-8AFE-1D17-9B50-15BFF675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B0684-2798-A5A6-19C4-777465F72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C24290-02D5-8253-240A-CD76636B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DEAF7-05E1-C913-9911-1EE134F6F3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2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BC6B65-E672-80A8-45EE-0A596B91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36812-8780-2E55-7DA0-AC26D6DCC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2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ABBBC6-169A-DD43-9334-D727AB9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C8607-4EDC-87F5-7191-DE4A5B66A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7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63BCA1-4AD0-F8DA-DBD5-5B761D36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2F3DC-A081-E9B3-1351-28D5AD49E2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4EB336-5AAB-9CD5-88B5-5499E534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B9776-45A7-6889-E178-282A7E1B52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7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B3276E-069E-F496-B2CC-2FAED033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3AC369-C79D-7A9F-9524-4251BD2033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32EB377-9A5C-36F9-C34C-3FDEC4E8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8AB90-ED29-50CF-824C-BB7753BA86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8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738E60-0848-0DB2-6719-3638CA58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BDE743-2920-4904-BE6F-9FB9B695A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5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3800E3-F990-AE0D-F6A6-F82263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38D0FD-48E3-5D27-8B46-F068471245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화면 슬라이드 쇼(4:3)</PresentationFormat>
  <Paragraphs>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이용희(A0090)</cp:lastModifiedBy>
  <cp:revision>1</cp:revision>
  <dcterms:created xsi:type="dcterms:W3CDTF">2022-05-19T14:47:08Z</dcterms:created>
  <dcterms:modified xsi:type="dcterms:W3CDTF">2022-05-19T14:47:08Z</dcterms:modified>
</cp:coreProperties>
</file>